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269" r:id="rId2"/>
    <p:sldId id="286" r:id="rId3"/>
    <p:sldId id="1810" r:id="rId4"/>
    <p:sldId id="287" r:id="rId5"/>
    <p:sldId id="1808" r:id="rId6"/>
    <p:sldId id="1774" r:id="rId7"/>
    <p:sldId id="1777" r:id="rId8"/>
    <p:sldId id="1809" r:id="rId9"/>
    <p:sldId id="1781" r:id="rId10"/>
    <p:sldId id="1804" r:id="rId11"/>
    <p:sldId id="1798" r:id="rId12"/>
    <p:sldId id="1812" r:id="rId13"/>
    <p:sldId id="1802" r:id="rId14"/>
    <p:sldId id="1811" r:id="rId15"/>
    <p:sldId id="1806" r:id="rId16"/>
    <p:sldId id="1803" r:id="rId17"/>
    <p:sldId id="175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593"/>
    <a:srgbClr val="C55A11"/>
    <a:srgbClr val="819AC6"/>
    <a:srgbClr val="8FAADC"/>
    <a:srgbClr val="4472C4"/>
    <a:srgbClr val="4C6EAE"/>
    <a:srgbClr val="7C7C7C"/>
    <a:srgbClr val="30AAC2"/>
    <a:srgbClr val="A0CC82"/>
    <a:srgbClr val="DEA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B740A4-53DC-8FEF-545A-02D6DCBFC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F4FC5F-F3BD-7540-E3D1-15ED65804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7C102A-FB59-350D-92B7-FE4A037A2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4E1173-1313-37B7-4AD0-B8C8CD393471}"/>
              </a:ext>
            </a:extLst>
          </p:cNvPr>
          <p:cNvGrpSpPr/>
          <p:nvPr userDrawn="1"/>
        </p:nvGrpSpPr>
        <p:grpSpPr>
          <a:xfrm>
            <a:off x="156164" y="457200"/>
            <a:ext cx="589307" cy="5943599"/>
            <a:chOff x="223520" y="388621"/>
            <a:chExt cx="589307" cy="594359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158C0A-BEFA-6EE3-4551-D176360BAC2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D40B9E6-3A58-3E28-E4AF-80CD1E86453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ED7C2F-3C13-C4F5-9706-64B3A88B8EF8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应用背景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ECEE23C-595A-20A6-2542-A0EF9D4EC9F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52CAC33-2B2E-8973-2C95-ADBAF706110D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准备要素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3E41E7E-3AFB-29C7-8684-B4132665F4A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1F45B9B-F843-05DB-151A-63722B3BBC85}"/>
                </a:ext>
              </a:extLst>
            </p:cNvPr>
            <p:cNvSpPr txBox="1"/>
            <p:nvPr/>
          </p:nvSpPr>
          <p:spPr>
            <a:xfrm>
              <a:off x="320365" y="5184140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案例分析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5BD07F1-800C-A685-1E23-82F64C81C098}"/>
                </a:ext>
              </a:extLst>
            </p:cNvPr>
            <p:cNvCxnSpPr>
              <a:cxnSpLocks/>
            </p:cNvCxnSpPr>
            <p:nvPr/>
          </p:nvCxnSpPr>
          <p:spPr>
            <a:xfrm>
              <a:off x="22352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14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0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243840" y="944880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7. Expédition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6985591" y="5694798"/>
            <a:ext cx="5114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4ABD739-ED26-2B90-6DA1-2A6FE87DB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253" y="1978028"/>
            <a:ext cx="6644335" cy="357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ACAEB-A72A-9935-6017-D9ACE961B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EB3D9F-424C-2837-9C17-F55496BAF820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C9DDE91-EFA0-7D9D-9EA7-890783142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6E0513F-E26D-CBE0-3BE8-1E36DEAD9C3B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D37302-1977-E03B-5762-C131ADD84A7B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CAA6855-83E0-F59D-6589-92FE81F7D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51" y="2451100"/>
            <a:ext cx="8720711" cy="322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5D4C1-2863-C1CD-6863-69D46D25D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CF46485-66CB-E6D0-3FA1-551C6CE65B76}"/>
              </a:ext>
            </a:extLst>
          </p:cNvPr>
          <p:cNvSpPr txBox="1"/>
          <p:nvPr/>
        </p:nvSpPr>
        <p:spPr>
          <a:xfrm>
            <a:off x="2111390" y="2580819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7.2  Changement d’expédition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408E5-DDC8-0F9F-B52B-83122E8EF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9BE9639-D10B-18B1-04C3-F76D6A703FCD}"/>
              </a:ext>
            </a:extLst>
          </p:cNvPr>
          <p:cNvGrpSpPr/>
          <p:nvPr/>
        </p:nvGrpSpPr>
        <p:grpSpPr>
          <a:xfrm>
            <a:off x="1706880" y="1144273"/>
            <a:ext cx="9174465" cy="2777488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3ABD805-CA8E-12C5-E631-F8929F5547C8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D94C714-DE41-C748-B750-22D5950EFEB5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16470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grpSp>
        <p:nvGrpSpPr>
          <p:cNvPr id="7" name="组合 20">
            <a:extLst>
              <a:ext uri="{FF2B5EF4-FFF2-40B4-BE49-F238E27FC236}">
                <a16:creationId xmlns:a16="http://schemas.microsoft.com/office/drawing/2014/main" id="{E05AA88B-3450-BC1D-A226-A93247E3D526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F4440A23-52A9-A6C4-9837-4DF93B93005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168F1D2E-CCC8-DC77-4525-CA078C87521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5E2362B3-F562-0F91-3833-93E460BE714D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01528694-2162-82EB-A8FC-8725B8101D0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0758A055-6133-ADA5-65A4-220F1431BAF2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A6075B2D-386C-E74D-DB9C-50BD3BD1674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1BF1E41C-C2BE-BD76-268E-5515733EEAD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6B572FF1-7C5E-CE08-A9B0-528C22A3DA4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E452A79A-DF33-C0FC-4731-1858961F0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003" y="-235674"/>
            <a:ext cx="8181541" cy="541981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5270F01-CEB0-B697-B88E-7F2109769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9120" y="1144273"/>
            <a:ext cx="10547225" cy="79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82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DF671-142B-1579-7DF2-E582FE4D4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595E682-ED99-56F3-A35B-4FABD7237ABF}"/>
              </a:ext>
            </a:extLst>
          </p:cNvPr>
          <p:cNvGrpSpPr/>
          <p:nvPr/>
        </p:nvGrpSpPr>
        <p:grpSpPr>
          <a:xfrm>
            <a:off x="1706880" y="1144273"/>
            <a:ext cx="9174465" cy="2777488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1709F12-7D86-4415-5EFC-807C31CC5E02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6C56BD-FCF1-960A-5F56-6AA43BCF7D73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16470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grpSp>
        <p:nvGrpSpPr>
          <p:cNvPr id="7" name="组合 20">
            <a:extLst>
              <a:ext uri="{FF2B5EF4-FFF2-40B4-BE49-F238E27FC236}">
                <a16:creationId xmlns:a16="http://schemas.microsoft.com/office/drawing/2014/main" id="{E47004C9-ABBA-19E0-507B-C099AC16536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062EFF68-028C-23DF-7562-D83E1C64847F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6" name="直接连接符 4">
              <a:extLst>
                <a:ext uri="{FF2B5EF4-FFF2-40B4-BE49-F238E27FC236}">
                  <a16:creationId xmlns:a16="http://schemas.microsoft.com/office/drawing/2014/main" id="{AB40A916-7477-D40C-1C22-A8DADD0B76F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A5032D85-5716-5619-8EC5-91D4FF33D33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FB83BF5B-80B4-ACF7-FBA9-45986896A27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id="{27E9AC4F-1FEB-2B45-1B3D-62C3BC41F862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3D2BBA9B-31D7-2955-0D66-51B9EDD97B6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982DC5F4-01CF-08E0-0336-FE2ACCB5C0C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3" name="直接连接符 13">
              <a:extLst>
                <a:ext uri="{FF2B5EF4-FFF2-40B4-BE49-F238E27FC236}">
                  <a16:creationId xmlns:a16="http://schemas.microsoft.com/office/drawing/2014/main" id="{5E0E22A3-F7C9-23FB-9A1E-017CEF9F5BE1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Image 24">
            <a:extLst>
              <a:ext uri="{FF2B5EF4-FFF2-40B4-BE49-F238E27FC236}">
                <a16:creationId xmlns:a16="http://schemas.microsoft.com/office/drawing/2014/main" id="{C88B70EA-F083-DECA-DDEE-674B40BAD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828" y="1236983"/>
            <a:ext cx="8660292" cy="21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2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72877-251B-35C6-4694-E178B6B0C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5A7E0DEE-DBCB-0741-B850-8B652BE9DAE7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341DA3E-AC78-2A1F-7012-24996239486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F70FAA3-1259-0E02-AB2B-21A8F0F4201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842F35-7874-58F1-EF94-0B60DF4CDD3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CB79D42-DA0F-CEBF-F4BD-8414865032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A5D0E97-ED18-1F49-DAEC-8852FB4A2318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CFCB14E-7578-5CCF-E2AD-C28A837937F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7DAD93C-B695-5C08-C0C2-104C147AD46F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A114B34-765A-BE21-DFE2-8D88EA897141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DCC43B-E525-C79D-0893-FC162D901995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C669323-12B0-013A-CAF3-5772583A138F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C1DEA29-DCBE-33B4-3B3D-A5A4BBC0520B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3: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509CE738-3EB6-2A92-E62F-10E53197A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3419" y="162562"/>
            <a:ext cx="12171739" cy="386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9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9F6AC-6E32-433B-E7D8-F8E3B4C1C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83F88-B687-4F67-3242-B81DD0FE93AB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1A935E4-D398-EE86-CBE2-CE887B3157D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B5EAADF6-26F6-96F9-77E3-EA14BF1C210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F46969-08DD-A366-04C1-28D058949F1E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A65B8ED-7F80-F64C-5E1E-1E82B24C586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BE82F6-72C8-3133-A01D-0DC7A5A47E7D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A73E345-3F5C-6BC1-A58B-D6FE23828C7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4773F88-2FB1-F205-8B0B-D175D1E88C1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9F3012A-CD33-B3A3-A73A-ABA2228CDBE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012A50-A9C2-A030-5589-E9C0C828FC2F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8AD3127-45E1-6EEC-D5BB-5A01F5151A8E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A7C7ED3-224E-4B92-EAC8-A0E9B8CAC71D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4: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F2D3468B-1F67-99FD-6F09-D367FBFA8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9982" y="128115"/>
            <a:ext cx="11131327" cy="411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0F4E2-9EF0-6594-CAF2-7643909AD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5C3EBC1D-7E2A-3B09-59CC-7377CB24965E}"/>
              </a:ext>
            </a:extLst>
          </p:cNvPr>
          <p:cNvSpPr/>
          <p:nvPr/>
        </p:nvSpPr>
        <p:spPr>
          <a:xfrm>
            <a:off x="1618499" y="1319591"/>
            <a:ext cx="9576043" cy="363092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76EFDC-9753-80F2-BF6D-3CF8B15EE7F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0878A90-2024-FEB6-6BF8-7B4C896E686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6AA61269-3EF9-BD3D-C48C-99F6AA48F61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F1CCAD-70E6-1F90-D001-0A08C0964428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F7AEE37-C445-48C6-FE93-CDC28C58DB0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7476D7E-B40C-036B-ADF4-4B5C703883A8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1B1B8B4-FB50-641C-75BE-D3CF76F508A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2960263-C066-441A-4A08-01D9D827ED4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960A112-71AB-6F37-308D-A297625372F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1B3278BF-47A0-C558-707F-686A59932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879" y="1390711"/>
            <a:ext cx="9399281" cy="311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7A7ECD-4021-4D9E-6E54-D3D9F2ECF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173" y="2399047"/>
            <a:ext cx="9556377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20">
            <a:extLst>
              <a:ext uri="{FF2B5EF4-FFF2-40B4-BE49-F238E27FC236}">
                <a16:creationId xmlns:a16="http://schemas.microsoft.com/office/drawing/2014/main" id="{C76CCF21-E706-5BB5-1A5C-65A218A833D1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3" name="文本框 2">
              <a:extLst>
                <a:ext uri="{FF2B5EF4-FFF2-40B4-BE49-F238E27FC236}">
                  <a16:creationId xmlns:a16="http://schemas.microsoft.com/office/drawing/2014/main" id="{5086C7F3-090F-D0CD-77B0-C4BAC599B16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5" name="直接连接符 4">
              <a:extLst>
                <a:ext uri="{FF2B5EF4-FFF2-40B4-BE49-F238E27FC236}">
                  <a16:creationId xmlns:a16="http://schemas.microsoft.com/office/drawing/2014/main" id="{A797E2EE-96F2-6F95-52F6-21512467730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7">
              <a:extLst>
                <a:ext uri="{FF2B5EF4-FFF2-40B4-BE49-F238E27FC236}">
                  <a16:creationId xmlns:a16="http://schemas.microsoft.com/office/drawing/2014/main" id="{91DBCCEB-097C-69F6-E3AB-A7EC3428A3B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7" name="直接连接符 8">
              <a:extLst>
                <a:ext uri="{FF2B5EF4-FFF2-40B4-BE49-F238E27FC236}">
                  <a16:creationId xmlns:a16="http://schemas.microsoft.com/office/drawing/2014/main" id="{F49E32D9-25AC-C4D7-C24F-1B6FC0FC08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id="{8CBA6291-35A1-D023-2794-D32FB5475A59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9" name="直接连接符 10">
              <a:extLst>
                <a:ext uri="{FF2B5EF4-FFF2-40B4-BE49-F238E27FC236}">
                  <a16:creationId xmlns:a16="http://schemas.microsoft.com/office/drawing/2014/main" id="{938C3F44-D9FF-670A-68D7-B8AAEFA1EC0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1">
              <a:extLst>
                <a:ext uri="{FF2B5EF4-FFF2-40B4-BE49-F238E27FC236}">
                  <a16:creationId xmlns:a16="http://schemas.microsoft.com/office/drawing/2014/main" id="{1D91DC73-82B9-2AFB-168B-5963318376D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2" name="直接连接符 13">
              <a:extLst>
                <a:ext uri="{FF2B5EF4-FFF2-40B4-BE49-F238E27FC236}">
                  <a16:creationId xmlns:a16="http://schemas.microsoft.com/office/drawing/2014/main" id="{245D038B-2328-30E7-2A02-AF6B87C225E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48F4CD94-907C-C82C-84F0-DAA0A2388802}"/>
              </a:ext>
            </a:extLst>
          </p:cNvPr>
          <p:cNvSpPr txBox="1"/>
          <p:nvPr/>
        </p:nvSpPr>
        <p:spPr>
          <a:xfrm>
            <a:off x="1166648" y="4824248"/>
            <a:ext cx="8765627" cy="1007047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53867B-2AD4-BA7A-EF1A-00DCB7C5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519" y="2077109"/>
            <a:ext cx="10015876" cy="393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2387600" y="2569958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7.1   Avis d’expédition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4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>
            <a:extLst>
              <a:ext uri="{FF2B5EF4-FFF2-40B4-BE49-F238E27FC236}">
                <a16:creationId xmlns:a16="http://schemas.microsoft.com/office/drawing/2014/main" id="{D2AE179A-8853-95C1-F3FA-4339B5949BB4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6" name="文本框 2">
              <a:extLst>
                <a:ext uri="{FF2B5EF4-FFF2-40B4-BE49-F238E27FC236}">
                  <a16:creationId xmlns:a16="http://schemas.microsoft.com/office/drawing/2014/main" id="{C2A2EC24-8269-02C6-29C4-CD6DB4E766B6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7" name="直接连接符 4">
              <a:extLst>
                <a:ext uri="{FF2B5EF4-FFF2-40B4-BE49-F238E27FC236}">
                  <a16:creationId xmlns:a16="http://schemas.microsoft.com/office/drawing/2014/main" id="{EEA2A54A-9470-48A7-4BEA-DF8AFEF745D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DB11AA8A-5F19-5C42-61B8-E7F8C7692BA6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5" name="直接连接符 8">
              <a:extLst>
                <a:ext uri="{FF2B5EF4-FFF2-40B4-BE49-F238E27FC236}">
                  <a16:creationId xmlns:a16="http://schemas.microsoft.com/office/drawing/2014/main" id="{B4B47577-861A-ED25-3723-23334BE1B23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id="{DEC4055B-B026-220C-14AD-946D1D0513A1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0">
              <a:extLst>
                <a:ext uri="{FF2B5EF4-FFF2-40B4-BE49-F238E27FC236}">
                  <a16:creationId xmlns:a16="http://schemas.microsoft.com/office/drawing/2014/main" id="{DAF371C6-8EFC-12D6-CBDE-E89BEC26FB7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5232231B-785A-090A-7736-81BAFC83C5C2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3">
              <a:extLst>
                <a:ext uri="{FF2B5EF4-FFF2-40B4-BE49-F238E27FC236}">
                  <a16:creationId xmlns:a16="http://schemas.microsoft.com/office/drawing/2014/main" id="{AEE4F914-E0CE-09F7-FEB2-94380CF4137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11">
            <a:extLst>
              <a:ext uri="{FF2B5EF4-FFF2-40B4-BE49-F238E27FC236}">
                <a16:creationId xmlns:a16="http://schemas.microsoft.com/office/drawing/2014/main" id="{9D6E1646-95E3-EA95-03AA-6EB1610C4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415795"/>
            <a:ext cx="4866639" cy="40264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5DC2A87-F393-2C48-2C8B-99C1978209C3}"/>
              </a:ext>
            </a:extLst>
          </p:cNvPr>
          <p:cNvSpPr txBox="1"/>
          <p:nvPr/>
        </p:nvSpPr>
        <p:spPr>
          <a:xfrm>
            <a:off x="6990080" y="2768631"/>
            <a:ext cx="45415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海洋运输是最主要的运输方式，具有运量大、费用低、不受道路和轨道限制的有点；铁路运输运量大、可靠准确、连续性强。</a:t>
            </a:r>
          </a:p>
        </p:txBody>
      </p: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4956D-36DF-A025-E655-7582E2476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>
            <a:extLst>
              <a:ext uri="{FF2B5EF4-FFF2-40B4-BE49-F238E27FC236}">
                <a16:creationId xmlns:a16="http://schemas.microsoft.com/office/drawing/2014/main" id="{7561D939-A1A9-A7E0-C9BE-BC917F2B3CE7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6" name="文本框 2">
              <a:extLst>
                <a:ext uri="{FF2B5EF4-FFF2-40B4-BE49-F238E27FC236}">
                  <a16:creationId xmlns:a16="http://schemas.microsoft.com/office/drawing/2014/main" id="{23F4EB74-8068-4575-F1AA-9DAA6DBE83E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7" name="直接连接符 4">
              <a:extLst>
                <a:ext uri="{FF2B5EF4-FFF2-40B4-BE49-F238E27FC236}">
                  <a16:creationId xmlns:a16="http://schemas.microsoft.com/office/drawing/2014/main" id="{03D312F1-6191-C58F-54E0-682AF2C526E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D2B90F9A-01F9-DA16-C845-802F125BB0BE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5" name="直接连接符 8">
              <a:extLst>
                <a:ext uri="{FF2B5EF4-FFF2-40B4-BE49-F238E27FC236}">
                  <a16:creationId xmlns:a16="http://schemas.microsoft.com/office/drawing/2014/main" id="{867A27A5-DD7B-E6F3-A952-B644081563E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id="{1F43FF48-CF4F-0C2F-9D09-2A86DC76CD98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0">
              <a:extLst>
                <a:ext uri="{FF2B5EF4-FFF2-40B4-BE49-F238E27FC236}">
                  <a16:creationId xmlns:a16="http://schemas.microsoft.com/office/drawing/2014/main" id="{5C1567C6-C967-6544-DE19-2BB09EEA337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10F4EB72-2334-6B6C-C16A-7F56D441BC0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3">
              <a:extLst>
                <a:ext uri="{FF2B5EF4-FFF2-40B4-BE49-F238E27FC236}">
                  <a16:creationId xmlns:a16="http://schemas.microsoft.com/office/drawing/2014/main" id="{06BDF959-2D21-6CBF-DA32-777E51327EB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3A451EA-2F01-A475-3FB8-38A91B04E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137" y="2280253"/>
            <a:ext cx="10400677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C8E4-22A4-3541-D8F4-C9E95498C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7631FE-D7CF-19CF-CE1A-99570D88080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DFE8832-E054-5C58-6726-DF78D19CE0D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9A034C9-FB14-6BEE-9CF9-5549F9860E2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C167530-20EF-A356-7899-AE4CC8BAEE82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17130A8-65C9-14F6-4523-F7C15504F0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ED6581-2D80-0CBA-FE72-72DB03AB388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62BBDC0-90BC-B042-7DBF-8D030E1DDEA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32BF338-B358-D449-B4B3-E016B49ADA57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4D5F697-821D-52B7-DCFD-A121FC1DDC4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239C792-5D71-FC03-3C3E-97805BCC2DAA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8F100E62-7AC2-5AAB-75D3-99D0079B7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80" y="299162"/>
            <a:ext cx="5612151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zh-CN" altLang="en-US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en-US" altLang="zh-CN" sz="380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A1C65954-E0D7-F7E4-A6D0-404516C2A387}"/>
              </a:ext>
            </a:extLst>
          </p:cNvPr>
          <p:cNvSpPr txBox="1">
            <a:spLocks/>
          </p:cNvSpPr>
          <p:nvPr/>
        </p:nvSpPr>
        <p:spPr>
          <a:xfrm>
            <a:off x="1923895" y="1235330"/>
            <a:ext cx="4693920" cy="452596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sz="42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avis d’expédition                                                            </a:t>
            </a:r>
            <a:r>
              <a:rPr lang="zh-CN" altLang="en-US" sz="42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装运通知</a:t>
            </a:r>
          </a:p>
          <a:p>
            <a:pPr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sz="42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note de colisage                                                              </a:t>
            </a:r>
            <a:r>
              <a:rPr lang="zh-CN" altLang="en-US" sz="42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装箱单</a:t>
            </a:r>
          </a:p>
          <a:p>
            <a:pPr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sz="42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connaissement                                                                </a:t>
            </a:r>
            <a:r>
              <a:rPr lang="zh-CN" altLang="en-US" sz="42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提单</a:t>
            </a:r>
          </a:p>
          <a:p>
            <a:pPr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sz="42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police d’assurance                                                          </a:t>
            </a:r>
            <a:r>
              <a:rPr lang="zh-CN" altLang="en-US" sz="4200" dirty="0">
                <a:solidFill>
                  <a:prstClr val="black"/>
                </a:solidFill>
                <a:latin typeface="Tw Cen MT" panose="020B0602020104020603"/>
                <a:ea typeface="宋体" panose="02010600030101010101" pitchFamily="2" charset="-122"/>
              </a:rPr>
              <a:t>保险单</a:t>
            </a:r>
          </a:p>
          <a:p>
            <a:pPr>
              <a:buClr>
                <a:prstClr val="black"/>
              </a:buClr>
            </a:pPr>
            <a:endParaRPr lang="zh-CN" altLang="en-US" dirty="0">
              <a:solidFill>
                <a:prstClr val="black"/>
              </a:solidFill>
              <a:latin typeface="Tw Cen MT" panose="020B0602020104020603"/>
              <a:ea typeface="宋体" panose="02010600030101010101" pitchFamily="2" charset="-122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3F44FB2-27CA-0EAA-4BE0-4A48FA7A5D31}"/>
              </a:ext>
            </a:extLst>
          </p:cNvPr>
          <p:cNvSpPr txBox="1">
            <a:spLocks/>
          </p:cNvSpPr>
          <p:nvPr/>
        </p:nvSpPr>
        <p:spPr>
          <a:xfrm>
            <a:off x="6004575" y="1326388"/>
            <a:ext cx="469392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sz="330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manifeste  </a:t>
            </a:r>
            <a:r>
              <a:rPr lang="zh-CN" altLang="en-US" sz="33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舱单，载货清单</a:t>
            </a:r>
            <a:endParaRPr lang="en-US" altLang="zh-CN" sz="3300" cap="none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altLang="zh-CN" sz="33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 transitaire </a:t>
            </a:r>
            <a:r>
              <a:rPr lang="zh-CN" altLang="en-US" sz="33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货代</a:t>
            </a:r>
            <a:endParaRPr lang="en-US" altLang="zh-CN" sz="3300" cap="none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Clr>
                <a:prstClr val="black"/>
              </a:buClr>
              <a:buFont typeface="Arial" panose="020B0604020202020204" pitchFamily="34" charset="0"/>
              <a:buNone/>
            </a:pPr>
            <a:r>
              <a:rPr lang="fr-FR" altLang="zh-CN" sz="33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 armateur </a:t>
            </a:r>
            <a:r>
              <a:rPr lang="zh-CN" altLang="en-US" sz="3300" cap="none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船东</a:t>
            </a:r>
          </a:p>
          <a:p>
            <a:pPr>
              <a:buClr>
                <a:prstClr val="black"/>
              </a:buClr>
            </a:pPr>
            <a:endParaRPr lang="zh-CN" altLang="en-US" cap="none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18026AC2-B7EF-186E-B561-77DFC3CB62CA}"/>
              </a:ext>
            </a:extLst>
          </p:cNvPr>
          <p:cNvSpPr txBox="1">
            <a:spLocks/>
          </p:cNvSpPr>
          <p:nvPr/>
        </p:nvSpPr>
        <p:spPr>
          <a:xfrm>
            <a:off x="6004575" y="3811349"/>
            <a:ext cx="4693920" cy="226298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100000"/>
              </a:lnSpc>
              <a:spcBef>
                <a:spcPts val="1000"/>
              </a:spcBef>
              <a:buClr>
                <a:prstClr val="black"/>
              </a:buClr>
              <a:buFont typeface="Arial" panose="020B0604020202020204" pitchFamily="34" charset="0"/>
              <a:buNone/>
              <a:defRPr sz="3300" cap="none" baseline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cap="all" baseline="0">
                <a:effectLst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cap="all" baseline="0">
                <a:effectLst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5pPr>
            <a:lvl6pPr marL="25146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6pPr>
            <a:lvl7pPr marL="29718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7pPr>
            <a:lvl8pPr marL="3429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8pPr>
            <a:lvl9pPr marL="3886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cap="all" baseline="0">
                <a:effectLst/>
              </a:defRPr>
            </a:lvl9pPr>
          </a:lstStyle>
          <a:p>
            <a:r>
              <a:rPr lang="fr-FR" dirty="0"/>
              <a:t>le certificat d’inspection                                                    </a:t>
            </a:r>
            <a:r>
              <a:rPr lang="zh-CN" altLang="en-US" dirty="0"/>
              <a:t>检验证</a:t>
            </a:r>
          </a:p>
          <a:p>
            <a:r>
              <a:rPr lang="fr-FR" dirty="0"/>
              <a:t>le certificat d’origine                                                          </a:t>
            </a:r>
            <a:r>
              <a:rPr lang="zh-CN" altLang="en-US" dirty="0"/>
              <a:t>原产地证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78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80124-2598-6DB9-5492-B897ACEAC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09143448-4CFC-EBA1-DDF1-11DE73E28AE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EB76684-BC5C-E1E1-64A6-DA05F029A19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3947E8FA-08FB-0172-AD5E-0A1B5ED3A73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6F7D89D-1C5D-60B1-FC41-3F77733A8FCE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C3A78D3-F958-35FB-97F5-324D9128B28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93F1079-4C1B-AD14-851B-97F51AFB835E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A22EFD9-B116-D4F6-678B-5F92895530C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BD991CE-01B1-437A-8DAD-145B0049582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51C27C8-9D83-974F-D7CF-4B5B190542B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2F1675-3A4F-5973-0581-583AFC7E90B0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D55BCE4-61D5-0F30-5B05-C881E65217B8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FA880E4-504B-8AFD-C7BF-235C4A372CFC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</a:t>
              </a:r>
              <a:r>
                <a:rPr lang="en-US" altLang="zh-CN" sz="3200" dirty="0"/>
                <a:t>1: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DA942DF3-2405-C245-9306-F14E42355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1780" y="241073"/>
            <a:ext cx="12674458" cy="397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9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CC50A-5E3C-E6CD-FA62-027D76B50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4AFEF76D-538A-59B4-BC0F-3A8DB55A0B70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EE7D39E-5ADA-50FD-5447-087BB5C4FE6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3C87A1D-76A4-0A4C-8E90-12E1C6BD22B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F105D5E-CCD0-6F45-C465-F7AAEB887B32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AEA930B-3BED-27DA-D603-FF5584175F4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3CCD7B0-FCAB-7803-B3D9-BC0E1AEBD949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5DF4278-40DF-62CD-A233-94DDB6254B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358F0B9-D398-6885-9A51-1B9B36826512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BB0DE27-069A-C7D7-5558-D3C3DC221BC1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E709085-5969-8EAD-0E84-051864F8BF85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4747D2C-06BB-62B0-0A53-E6823ADC6BBD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643E1AB-D662-4CAF-AF6C-6A7159BDCB0C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</a:t>
              </a:r>
              <a:r>
                <a:rPr lang="en-US" altLang="zh-CN" sz="3200" dirty="0"/>
                <a:t>2: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C25E6A62-742C-0EA2-68FC-D1069E2E6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1881" y="0"/>
            <a:ext cx="12875762" cy="427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32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3165B-2C12-44BE-CDD1-6E4E23D75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2DCE4EA-AA46-B8BE-50BB-1FCBD6E1CD6F}"/>
              </a:ext>
            </a:extLst>
          </p:cNvPr>
          <p:cNvSpPr/>
          <p:nvPr/>
        </p:nvSpPr>
        <p:spPr>
          <a:xfrm>
            <a:off x="1585754" y="1876028"/>
            <a:ext cx="9752806" cy="20982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220487-50D8-635F-9646-AE3E792DD716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71D0DDA-C609-658C-9D61-430BA7E22AB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7E1B845-FDBF-DFF0-0598-DA26EEED9BB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87F7FAB-C858-9458-A4A1-701AA9C777D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612BF94-6BFB-72E5-0EE0-5C620EB0F2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0DD4B2-A888-DF68-D365-0D264DE218A0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A98498A-87C4-46E0-BC4B-DDAE90A8821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78352B3-D3EC-1864-30BA-84AF816F948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4AC271E-6E23-4CDD-9BA5-50F6A026C54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2CE41890-F885-E36B-D85D-A89A367C1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44" y="1942921"/>
            <a:ext cx="9539787" cy="184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98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3871</TotalTime>
  <Words>449</Words>
  <Application>Microsoft Office PowerPoint</Application>
  <PresentationFormat>Grand écran</PresentationFormat>
  <Paragraphs>78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7" baseType="lpstr">
      <vt:lpstr>等线</vt:lpstr>
      <vt:lpstr>方正粗宋简体</vt:lpstr>
      <vt:lpstr>宋体</vt:lpstr>
      <vt:lpstr>微软雅黑</vt:lpstr>
      <vt:lpstr>Arial</vt:lpstr>
      <vt:lpstr>Calibri</vt:lpstr>
      <vt:lpstr>Calibri Light</vt:lpstr>
      <vt:lpstr>Times New Roman</vt:lpstr>
      <vt:lpstr>Tw Cen MT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61</cp:revision>
  <dcterms:created xsi:type="dcterms:W3CDTF">2022-08-16T14:16:08Z</dcterms:created>
  <dcterms:modified xsi:type="dcterms:W3CDTF">2024-11-22T03:08:26Z</dcterms:modified>
</cp:coreProperties>
</file>